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7" r:id="rId4"/>
    <p:sldId id="271" r:id="rId5"/>
    <p:sldId id="266" r:id="rId6"/>
    <p:sldId id="265" r:id="rId7"/>
    <p:sldId id="268" r:id="rId8"/>
    <p:sldId id="272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4FD4AD2-3E2D-42CE-9A39-89CDAB3A2F3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2D28-663F-4627-B2FA-C23DD4039EA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32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AD2-3E2D-42CE-9A39-89CDAB3A2F3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2D28-663F-4627-B2FA-C23DD403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AD2-3E2D-42CE-9A39-89CDAB3A2F3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2D28-663F-4627-B2FA-C23DD4039E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32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AD2-3E2D-42CE-9A39-89CDAB3A2F3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2D28-663F-4627-B2FA-C23DD403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1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AD2-3E2D-42CE-9A39-89CDAB3A2F3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2D28-663F-4627-B2FA-C23DD4039EA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24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AD2-3E2D-42CE-9A39-89CDAB3A2F3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2D28-663F-4627-B2FA-C23DD403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AD2-3E2D-42CE-9A39-89CDAB3A2F3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2D28-663F-4627-B2FA-C23DD403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8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AD2-3E2D-42CE-9A39-89CDAB3A2F3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2D28-663F-4627-B2FA-C23DD403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AD2-3E2D-42CE-9A39-89CDAB3A2F3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2D28-663F-4627-B2FA-C23DD403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AD2-3E2D-42CE-9A39-89CDAB3A2F3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2D28-663F-4627-B2FA-C23DD403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AD2-3E2D-42CE-9A39-89CDAB3A2F3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2D28-663F-4627-B2FA-C23DD4039E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06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4FD4AD2-3E2D-42CE-9A39-89CDAB3A2F3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DB12D28-663F-4627-B2FA-C23DD4039E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15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hyslets.org/tracker/" TargetMode="External"/><Relationship Id="rId2" Type="http://schemas.openxmlformats.org/officeDocument/2006/relationships/hyperlink" Target="http://www.opensourcephysic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Video Analysis with Using a Smartphone - Students as Active Learners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Becky Treu PhD</a:t>
            </a:r>
          </a:p>
          <a:p>
            <a:r>
              <a:rPr lang="en-US" dirty="0" smtClean="0"/>
              <a:t>Moberly Area Community College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17" y="5097408"/>
            <a:ext cx="7363514" cy="11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partner and make your own motion diagram.</a:t>
            </a:r>
            <a:endParaRPr lang="en-US" dirty="0"/>
          </a:p>
        </p:txBody>
      </p:sp>
      <p:pic>
        <p:nvPicPr>
          <p:cNvPr id="3074" name="Picture 2" descr="Image result for square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91" y="3139440"/>
            <a:ext cx="3800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2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as Active Learners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592" y="1859280"/>
            <a:ext cx="9720071" cy="4023360"/>
          </a:xfrm>
        </p:spPr>
        <p:txBody>
          <a:bodyPr/>
          <a:lstStyle/>
          <a:p>
            <a:r>
              <a:rPr lang="en-US" dirty="0" smtClean="0"/>
              <a:t>One of the biggest issues in many mathematically-based disciplines is students making the connection between material covered in class and how it connects to real world applications.</a:t>
            </a:r>
          </a:p>
          <a:p>
            <a:endParaRPr lang="en-US" dirty="0" smtClean="0"/>
          </a:p>
          <a:p>
            <a:r>
              <a:rPr lang="en-US" dirty="0" smtClean="0"/>
              <a:t>In physics class students get the opportunity to directly see how mathematical process can be used to study motion and other phenomena</a:t>
            </a:r>
          </a:p>
          <a:p>
            <a:endParaRPr lang="en-US" dirty="0" smtClean="0"/>
          </a:p>
          <a:p>
            <a:r>
              <a:rPr lang="en-US" dirty="0" smtClean="0"/>
              <a:t>The best way for students to learn is through active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by doing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3" y="1978315"/>
            <a:ext cx="4529486" cy="3021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98" y="1865376"/>
            <a:ext cx="4711401" cy="3134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2976" y="3542157"/>
            <a:ext cx="1043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VS</a:t>
            </a:r>
          </a:p>
        </p:txBody>
      </p:sp>
      <p:pic>
        <p:nvPicPr>
          <p:cNvPr id="1030" name="Picture 6" descr="Image result for smiley fac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034" y="5167662"/>
            <a:ext cx="1019143" cy="10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rowny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40" y="5157316"/>
            <a:ext cx="1142696" cy="112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6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by hand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63" b="10620"/>
          <a:stretch/>
        </p:blipFill>
        <p:spPr>
          <a:xfrm>
            <a:off x="286338" y="1931788"/>
            <a:ext cx="4011516" cy="2426208"/>
          </a:xfrm>
          <a:prstGeom prst="rect">
            <a:avLst/>
          </a:prstGeom>
        </p:spPr>
      </p:pic>
      <p:pic>
        <p:nvPicPr>
          <p:cNvPr id="5" name="Picture 4" descr="gri13903_t02_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/>
          <a:stretch/>
        </p:blipFill>
        <p:spPr bwMode="auto">
          <a:xfrm>
            <a:off x="4729790" y="1813991"/>
            <a:ext cx="3200400" cy="313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ri13903_02_1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7"/>
          <a:stretch/>
        </p:blipFill>
        <p:spPr bwMode="auto">
          <a:xfrm>
            <a:off x="8197629" y="1931788"/>
            <a:ext cx="3438223" cy="27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tim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19" y="4944142"/>
            <a:ext cx="1413985" cy="14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flipV="1">
            <a:off x="3284562" y="5532380"/>
            <a:ext cx="1013292" cy="6733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result for note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74" y="5095744"/>
            <a:ext cx="1097474" cy="14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ent-Up Arrow 7"/>
          <p:cNvSpPr/>
          <p:nvPr/>
        </p:nvSpPr>
        <p:spPr>
          <a:xfrm>
            <a:off x="7930190" y="4944142"/>
            <a:ext cx="2286706" cy="1261586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61744"/>
            <a:ext cx="9720071" cy="4023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i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96" y="1840190"/>
            <a:ext cx="1888378" cy="38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448" y="2091968"/>
            <a:ext cx="4457252" cy="33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Tracker-Video Analysis and Modeling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Tracker </a:t>
            </a:r>
            <a:r>
              <a:rPr lang="en-US" dirty="0"/>
              <a:t>is a </a:t>
            </a:r>
            <a:r>
              <a:rPr lang="en-US" dirty="0" smtClean="0"/>
              <a:t>FREE </a:t>
            </a:r>
            <a:r>
              <a:rPr lang="en-US" dirty="0"/>
              <a:t>video analysis and modeling tool built on the </a:t>
            </a:r>
            <a:r>
              <a:rPr lang="en-US" dirty="0">
                <a:hlinkClick r:id="rId2"/>
              </a:rPr>
              <a:t>Open Source Physics</a:t>
            </a:r>
            <a:r>
              <a:rPr lang="en-US" dirty="0"/>
              <a:t> (OSP) Java framework. It is designed to be used in physics education.</a:t>
            </a:r>
          </a:p>
          <a:p>
            <a:endParaRPr lang="en-US" dirty="0" smtClean="0">
              <a:hlinkClick r:id="rId3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8331" t="12029" r="45138" b="78696"/>
          <a:stretch/>
        </p:blipFill>
        <p:spPr>
          <a:xfrm>
            <a:off x="957886" y="3801804"/>
            <a:ext cx="3777155" cy="1056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34" t="59949" r="64137" b="19253"/>
          <a:stretch/>
        </p:blipFill>
        <p:spPr>
          <a:xfrm>
            <a:off x="5041230" y="3103460"/>
            <a:ext cx="4969269" cy="274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example</a:t>
            </a:r>
            <a:endParaRPr lang="en-US" dirty="0"/>
          </a:p>
        </p:txBody>
      </p:sp>
      <p:pic>
        <p:nvPicPr>
          <p:cNvPr id="4" name="MVI_0958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7768" y="1997243"/>
            <a:ext cx="5364162" cy="4022725"/>
          </a:xfrm>
        </p:spPr>
      </p:pic>
    </p:spTree>
    <p:extLst>
      <p:ext uri="{BB962C8B-B14F-4D97-AF65-F5344CB8AC3E}">
        <p14:creationId xmlns:p14="http://schemas.microsoft.com/office/powerpoint/2010/main" val="9907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" b="6385"/>
          <a:stretch/>
        </p:blipFill>
        <p:spPr bwMode="auto">
          <a:xfrm>
            <a:off x="1918842" y="348916"/>
            <a:ext cx="8211977" cy="605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applications you can see for your classroom setting?</a:t>
            </a:r>
            <a:endParaRPr lang="en-US" dirty="0"/>
          </a:p>
        </p:txBody>
      </p:sp>
      <p:pic>
        <p:nvPicPr>
          <p:cNvPr id="2050" name="Picture 2" descr="Image result for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00" y="3125805"/>
            <a:ext cx="3192526" cy="25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8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89</TotalTime>
  <Words>135</Words>
  <Application>Microsoft Office PowerPoint</Application>
  <PresentationFormat>Custom</PresentationFormat>
  <Paragraphs>20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Integral</vt:lpstr>
      <vt:lpstr>Video Analysis with Using a Smartphone - Students as Active Learners  </vt:lpstr>
      <vt:lpstr>Students as Active Learners</vt:lpstr>
      <vt:lpstr>Learning by doing</vt:lpstr>
      <vt:lpstr>Data collection by hand</vt:lpstr>
      <vt:lpstr>Smart Phones</vt:lpstr>
      <vt:lpstr>Tracker-Video Analysis and Modeling Tool</vt:lpstr>
      <vt:lpstr> my example</vt:lpstr>
      <vt:lpstr>PowerPoint Presentation</vt:lpstr>
      <vt:lpstr>applications</vt:lpstr>
      <vt:lpstr>Your turn</vt:lpstr>
    </vt:vector>
  </TitlesOfParts>
  <Company>Moberly Area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Treu</dc:creator>
  <cp:lastModifiedBy>Becky Treu</cp:lastModifiedBy>
  <cp:revision>10</cp:revision>
  <dcterms:created xsi:type="dcterms:W3CDTF">2017-02-27T18:30:23Z</dcterms:created>
  <dcterms:modified xsi:type="dcterms:W3CDTF">2017-03-09T22:52:48Z</dcterms:modified>
</cp:coreProperties>
</file>